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3" r:id="rId4"/>
    <p:sldId id="258" r:id="rId5"/>
    <p:sldId id="265" r:id="rId6"/>
    <p:sldId id="266" r:id="rId7"/>
    <p:sldId id="267" r:id="rId8"/>
    <p:sldId id="260" r:id="rId9"/>
    <p:sldId id="270" r:id="rId10"/>
    <p:sldId id="269" r:id="rId11"/>
    <p:sldId id="268" r:id="rId12"/>
    <p:sldId id="261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83" r:id="rId21"/>
    <p:sldId id="282" r:id="rId22"/>
    <p:sldId id="28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493119-C167-4072-A563-8F275F388E51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09B6B3-4A50-4875-BC2C-F8F0C29EE74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>
                <a:latin typeface="Bahnschrift Light Condensed" pitchFamily="34" charset="0"/>
              </a:rPr>
              <a:t>Идеолог </a:t>
            </a:r>
            <a:endParaRPr lang="ru-RU" sz="7200" dirty="0">
              <a:latin typeface="Bahnschrift Light Condensed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Интенсив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Внутреннего Образования</a:t>
            </a:r>
          </a:p>
          <a:p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100" b="1" dirty="0" smtClean="0">
                <a:solidFill>
                  <a:schemeClr val="tx2">
                    <a:lumMod val="75000"/>
                  </a:schemeClr>
                </a:solidFill>
              </a:rPr>
              <a:t>Межрегиональное </a:t>
            </a:r>
            <a:r>
              <a:rPr lang="ru-RU" sz="2100" b="1" dirty="0" err="1" smtClean="0">
                <a:solidFill>
                  <a:schemeClr val="tx2">
                    <a:lumMod val="75000"/>
                  </a:schemeClr>
                </a:solidFill>
              </a:rPr>
              <a:t>Парадигмально-Философское</a:t>
            </a:r>
            <a:r>
              <a:rPr lang="ru-RU" sz="2100" b="1" dirty="0" smtClean="0">
                <a:solidFill>
                  <a:schemeClr val="tx2">
                    <a:lumMod val="75000"/>
                  </a:schemeClr>
                </a:solidFill>
              </a:rPr>
              <a:t> Общественное Движение 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Высшая Школа Синтеза 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2024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latin typeface="+mn-lt"/>
              </a:rPr>
              <a:t>ИТОГ: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/>
              <a:t>Слиянность</a:t>
            </a:r>
            <a:r>
              <a:rPr lang="ru-RU" i="1" dirty="0" smtClean="0"/>
              <a:t> с Отцом</a:t>
            </a:r>
            <a:endParaRPr lang="ru-RU" dirty="0" smtClean="0"/>
          </a:p>
          <a:p>
            <a:r>
              <a:rPr lang="ru-RU" i="1" dirty="0" smtClean="0"/>
              <a:t>Наполненность  Духом – среда Духа во внутреннем мире</a:t>
            </a:r>
            <a:endParaRPr lang="ru-RU" dirty="0" smtClean="0"/>
          </a:p>
          <a:p>
            <a:r>
              <a:rPr lang="ru-RU" i="1" dirty="0" smtClean="0"/>
              <a:t>Активация лучших записей Духа в действенности опытом, навыками, умениями, записанными в нем.</a:t>
            </a:r>
            <a:endParaRPr lang="ru-RU" dirty="0" smtClean="0"/>
          </a:p>
          <a:p>
            <a:pPr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Вдохновленный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Определившийся 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+mn-lt"/>
              </a:rPr>
              <a:t>Шаг 2    «</a:t>
            </a:r>
            <a:r>
              <a:rPr lang="ru-RU" sz="3200" dirty="0" smtClean="0">
                <a:latin typeface="+mn-lt"/>
              </a:rPr>
              <a:t>Рождение» Идеи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Не моя Воля, а Твоя, Отец! 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Не мой  Дух, а Твой, Отец!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Не моя Идея, а Твоя, Отец!</a:t>
            </a:r>
          </a:p>
          <a:p>
            <a:pPr lvl="0" algn="ctr">
              <a:buNone/>
            </a:pPr>
            <a:endParaRPr lang="ru-RU" sz="2800" i="1" dirty="0" smtClean="0"/>
          </a:p>
          <a:p>
            <a:pPr lvl="0" algn="ctr">
              <a:buNone/>
            </a:pPr>
            <a:r>
              <a:rPr lang="ru-RU" sz="2800" i="1" dirty="0" smtClean="0"/>
              <a:t>Столп вырабатывает Идею. </a:t>
            </a:r>
          </a:p>
          <a:p>
            <a:pPr lvl="0" algn="ctr">
              <a:buNone/>
            </a:pPr>
            <a:r>
              <a:rPr lang="ru-RU" sz="2800" i="1" dirty="0" smtClean="0"/>
              <a:t>На глубину Столпа приходит Идея.</a:t>
            </a:r>
            <a:endParaRPr lang="ru-RU" sz="2800" dirty="0" smtClean="0"/>
          </a:p>
          <a:p>
            <a:pPr algn="ctr">
              <a:buNone/>
            </a:pP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СТОЛП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П.Флоренский </a:t>
            </a:r>
          </a:p>
          <a:p>
            <a:endParaRPr lang="ru-RU" dirty="0" smtClean="0"/>
          </a:p>
          <a:p>
            <a:r>
              <a:rPr lang="ru-RU" dirty="0" smtClean="0"/>
              <a:t>Столпники</a:t>
            </a:r>
          </a:p>
          <a:p>
            <a:endParaRPr lang="ru-RU" dirty="0" smtClean="0"/>
          </a:p>
          <a:p>
            <a:r>
              <a:rPr lang="ru-RU" dirty="0" smtClean="0"/>
              <a:t>Литературные</a:t>
            </a:r>
          </a:p>
          <a:p>
            <a:r>
              <a:rPr lang="ru-RU" dirty="0" smtClean="0"/>
              <a:t>примеры</a:t>
            </a:r>
          </a:p>
          <a:p>
            <a:endParaRPr lang="ru-RU" dirty="0" smtClean="0"/>
          </a:p>
          <a:p>
            <a:r>
              <a:rPr lang="ru-RU" dirty="0" smtClean="0"/>
              <a:t>Практика Столпа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14290"/>
            <a:ext cx="2286016" cy="2286016"/>
          </a:xfrm>
          <a:prstGeom prst="rect">
            <a:avLst/>
          </a:prstGeom>
          <a:noFill/>
        </p:spPr>
      </p:pic>
      <p:pic>
        <p:nvPicPr>
          <p:cNvPr id="2052" name="Picture 4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3143248"/>
            <a:ext cx="2143140" cy="1430546"/>
          </a:xfrm>
          <a:prstGeom prst="rect">
            <a:avLst/>
          </a:prstGeom>
          <a:noFill/>
        </p:spPr>
      </p:pic>
      <p:sp>
        <p:nvSpPr>
          <p:cNvPr id="2054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285860"/>
            <a:ext cx="3714776" cy="1950258"/>
          </a:xfrm>
          <a:prstGeom prst="rect">
            <a:avLst/>
          </a:prstGeom>
          <a:noFill/>
        </p:spPr>
      </p:pic>
      <p:sp>
        <p:nvSpPr>
          <p:cNvPr id="2058" name="AutoShape 10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2" name="AutoShape 1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4" name="Picture 16" descr="раздувает сформированное сердце Иллюстрация вектора - иллюстрации насчитывающей день, валентайн: 4941317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4572008"/>
            <a:ext cx="1905000" cy="1905000"/>
          </a:xfrm>
          <a:prstGeom prst="rect">
            <a:avLst/>
          </a:prstGeom>
          <a:noFill/>
        </p:spPr>
      </p:pic>
      <p:pic>
        <p:nvPicPr>
          <p:cNvPr id="10242" name="Picture 2" descr="https://avatars.mds.yandex.net/i?id=756dd34b7a5d447335f83ca48a1b539bebbddb63-10384273-images-thumbs&amp;n=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3429000"/>
            <a:ext cx="2544054" cy="200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Практика внутреннего действия</a:t>
            </a:r>
            <a:endParaRPr lang="ru-RU" sz="40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800" dirty="0" smtClean="0"/>
              <a:t>Настрой на свой внутренний мир</a:t>
            </a:r>
          </a:p>
          <a:p>
            <a:r>
              <a:rPr lang="ru-RU" sz="2800" dirty="0" smtClean="0"/>
              <a:t>Настрой на Отца, вхождение во внутренний контакт,  </a:t>
            </a:r>
            <a:r>
              <a:rPr lang="ru-RU" sz="2800" dirty="0" err="1" smtClean="0"/>
              <a:t>слиянность</a:t>
            </a:r>
            <a:endParaRPr lang="ru-RU" sz="2800" dirty="0" smtClean="0"/>
          </a:p>
          <a:p>
            <a:r>
              <a:rPr lang="ru-RU" sz="2800" dirty="0" smtClean="0"/>
              <a:t>Устремляемся к Отцу Метагалактики.</a:t>
            </a:r>
          </a:p>
          <a:p>
            <a:r>
              <a:rPr lang="ru-RU" sz="2800" dirty="0" smtClean="0"/>
              <a:t>Просим преобразить  на явление Столпа частей</a:t>
            </a:r>
          </a:p>
          <a:p>
            <a:r>
              <a:rPr lang="ru-RU" sz="2800" dirty="0" smtClean="0"/>
              <a:t>Входим в практику Столпа</a:t>
            </a:r>
          </a:p>
          <a:p>
            <a:r>
              <a:rPr lang="ru-RU" sz="2800" dirty="0" smtClean="0"/>
              <a:t>Проникаясь явлением Отца во внутреннем мире глубиной Столпа</a:t>
            </a:r>
          </a:p>
          <a:p>
            <a:r>
              <a:rPr lang="ru-RU" sz="2800" dirty="0" smtClean="0"/>
              <a:t>Входим в рождение Идеи</a:t>
            </a:r>
          </a:p>
          <a:p>
            <a:r>
              <a:rPr lang="ru-RU" sz="2800" dirty="0" smtClean="0"/>
              <a:t>Просим </a:t>
            </a:r>
            <a:r>
              <a:rPr lang="ru-RU" sz="2800" b="1" dirty="0" smtClean="0">
                <a:solidFill>
                  <a:srgbClr val="FF0000"/>
                </a:solidFill>
              </a:rPr>
              <a:t>Мечту </a:t>
            </a:r>
            <a:r>
              <a:rPr lang="ru-RU" sz="2800" dirty="0" smtClean="0"/>
              <a:t>каждого перевести в </a:t>
            </a:r>
            <a:r>
              <a:rPr lang="ru-RU" sz="2800" b="1" dirty="0" smtClean="0">
                <a:solidFill>
                  <a:srgbClr val="0070C0"/>
                </a:solidFill>
              </a:rPr>
              <a:t>Идею</a:t>
            </a:r>
          </a:p>
          <a:p>
            <a:r>
              <a:rPr lang="ru-RU" sz="2800" dirty="0" smtClean="0"/>
              <a:t>Просим наделить нас Идеями:</a:t>
            </a:r>
          </a:p>
          <a:p>
            <a:pPr>
              <a:buNone/>
            </a:pPr>
            <a:r>
              <a:rPr lang="ru-RU" sz="2800" dirty="0" smtClean="0"/>
              <a:t>                          - Жизни</a:t>
            </a:r>
          </a:p>
          <a:p>
            <a:pPr>
              <a:buNone/>
            </a:pPr>
            <a:r>
              <a:rPr lang="ru-RU" sz="2800" dirty="0" smtClean="0"/>
              <a:t>                          - Семьи</a:t>
            </a:r>
          </a:p>
          <a:p>
            <a:pPr>
              <a:buNone/>
            </a:pPr>
            <a:r>
              <a:rPr lang="ru-RU" sz="2800" dirty="0" smtClean="0"/>
              <a:t>                          - Профессии</a:t>
            </a:r>
          </a:p>
          <a:p>
            <a:pPr>
              <a:buNone/>
            </a:pPr>
            <a:r>
              <a:rPr lang="ru-RU" sz="2800" dirty="0" smtClean="0"/>
              <a:t>                          - Внутреннего образования каждого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ИТОГ: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Столп – «</a:t>
            </a:r>
            <a:r>
              <a:rPr lang="ru-RU" dirty="0" err="1" smtClean="0"/>
              <a:t>сдруживает</a:t>
            </a:r>
            <a:r>
              <a:rPr lang="ru-RU" dirty="0" smtClean="0"/>
              <a:t>» части между собой</a:t>
            </a:r>
          </a:p>
          <a:p>
            <a:r>
              <a:rPr lang="ru-RU" dirty="0" smtClean="0"/>
              <a:t>Являет среду, где Отец присутствует</a:t>
            </a:r>
          </a:p>
          <a:p>
            <a:r>
              <a:rPr lang="ru-RU" dirty="0" smtClean="0"/>
              <a:t>Столп – вырабатывает Идеи</a:t>
            </a:r>
          </a:p>
          <a:p>
            <a:r>
              <a:rPr lang="ru-RU" dirty="0" smtClean="0"/>
              <a:t>На глубину Столпа, глубину Отца в нас  – приходит Идея </a:t>
            </a:r>
          </a:p>
          <a:p>
            <a:pPr lvl="0"/>
            <a:r>
              <a:rPr lang="ru-RU" i="1" dirty="0" smtClean="0"/>
              <a:t>Столп рождает внутреннее </a:t>
            </a:r>
            <a:r>
              <a:rPr lang="ru-RU" i="1" dirty="0" err="1" smtClean="0"/>
              <a:t>целеполагание</a:t>
            </a:r>
            <a:r>
              <a:rPr lang="ru-RU" i="1" dirty="0" smtClean="0"/>
              <a:t> Идеей.</a:t>
            </a:r>
          </a:p>
          <a:p>
            <a:pPr lvl="0"/>
            <a:r>
              <a:rPr lang="ru-RU" i="1" dirty="0" smtClean="0"/>
              <a:t> </a:t>
            </a:r>
            <a:r>
              <a:rPr lang="ru-RU" b="1" i="1" dirty="0" smtClean="0"/>
              <a:t>Идея придает вектор движения –рождается ПУТЬ!</a:t>
            </a:r>
            <a:endParaRPr lang="ru-RU" dirty="0" smtClean="0"/>
          </a:p>
          <a:p>
            <a:pPr algn="ct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Устремленный 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Идейный </a:t>
            </a: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+mn-lt"/>
              </a:rPr>
              <a:t>Шаг 3    </a:t>
            </a:r>
            <a:r>
              <a:rPr lang="ru-RU" sz="3200" dirty="0" smtClean="0">
                <a:latin typeface="+mn-lt"/>
              </a:rPr>
              <a:t>Реализация Идеи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Делая Добро – бросай его в воду! Просто так!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Служа другим – восходишь сам!</a:t>
            </a:r>
          </a:p>
          <a:p>
            <a:pPr algn="ctr">
              <a:buNone/>
            </a:pPr>
            <a:endParaRPr lang="ru-RU" dirty="0" smtClean="0"/>
          </a:p>
          <a:p>
            <a:pPr algn="ctr"/>
            <a:r>
              <a:rPr lang="ru-RU" i="1" dirty="0" smtClean="0"/>
              <a:t>Идеи рождаются далеко не у всех, а лишь у тех, </a:t>
            </a:r>
          </a:p>
          <a:p>
            <a:pPr algn="ctr">
              <a:buNone/>
            </a:pPr>
            <a:r>
              <a:rPr lang="ru-RU" i="1" dirty="0" smtClean="0"/>
              <a:t>кто готов их отдавать другим!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Я </a:t>
            </a:r>
            <a:r>
              <a:rPr lang="ru-RU" i="1" dirty="0" err="1" smtClean="0">
                <a:solidFill>
                  <a:srgbClr val="FF0000"/>
                </a:solidFill>
              </a:rPr>
              <a:t>Есмь</a:t>
            </a:r>
            <a:r>
              <a:rPr lang="ru-RU" i="1" dirty="0" smtClean="0">
                <a:solidFill>
                  <a:srgbClr val="FF0000"/>
                </a:solidFill>
              </a:rPr>
              <a:t> Путь.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Не я иду по Пути, но Путь идет мною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Путь осилит ИДУЩИЙ</a:t>
            </a: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Действующий - Идущий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Практикующий  - реализующий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Шаг 4    </a:t>
            </a:r>
            <a:r>
              <a:rPr lang="ru-RU" sz="4000" dirty="0" smtClean="0">
                <a:latin typeface="+mn-lt"/>
              </a:rPr>
              <a:t>Новые  Идеи</a:t>
            </a:r>
            <a:endParaRPr lang="ru-RU" sz="4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i="1" dirty="0" err="1" smtClean="0">
                <a:solidFill>
                  <a:srgbClr val="FF0000"/>
                </a:solidFill>
              </a:rPr>
              <a:t>Опустошись</a:t>
            </a:r>
            <a:r>
              <a:rPr lang="ru-RU" i="1" dirty="0" smtClean="0">
                <a:solidFill>
                  <a:srgbClr val="FF0000"/>
                </a:solidFill>
              </a:rPr>
              <a:t> – Отец – ЗАПОЛНЯЕТ!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Новое - идет Новыми Путями!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Новый Путь осилит ИДУЩИЙ ПО-НОВОМУ!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Пути Отца – Неисповедимы!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Идея </a:t>
            </a:r>
            <a:r>
              <a:rPr lang="ru-RU" dirty="0" smtClean="0">
                <a:solidFill>
                  <a:srgbClr val="FF0000"/>
                </a:solidFill>
              </a:rPr>
              <a:t>не реализуются </a:t>
            </a:r>
            <a:r>
              <a:rPr lang="ru-RU" dirty="0" smtClean="0"/>
              <a:t>и следующая Идея, вытекающая из предыдущей, </a:t>
            </a:r>
            <a:r>
              <a:rPr lang="ru-RU" dirty="0" smtClean="0">
                <a:solidFill>
                  <a:srgbClr val="FF0000"/>
                </a:solidFill>
              </a:rPr>
              <a:t>не появится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И только, когда </a:t>
            </a:r>
            <a:r>
              <a:rPr lang="ru-RU" dirty="0" smtClean="0">
                <a:solidFill>
                  <a:srgbClr val="FF0000"/>
                </a:solidFill>
              </a:rPr>
              <a:t>ты изменился реализацией Идеи</a:t>
            </a:r>
            <a:r>
              <a:rPr lang="ru-RU" dirty="0" smtClean="0"/>
              <a:t>, то есть </a:t>
            </a:r>
            <a:r>
              <a:rPr lang="ru-RU" dirty="0" smtClean="0">
                <a:solidFill>
                  <a:srgbClr val="FF0000"/>
                </a:solidFill>
              </a:rPr>
              <a:t>Дух твой преобразился</a:t>
            </a:r>
            <a:r>
              <a:rPr lang="ru-RU" dirty="0" smtClean="0"/>
              <a:t>, у тебя </a:t>
            </a:r>
            <a:r>
              <a:rPr lang="ru-RU" dirty="0" smtClean="0">
                <a:solidFill>
                  <a:srgbClr val="FF0000"/>
                </a:solidFill>
              </a:rPr>
              <a:t>возможны следующие шаги. </a:t>
            </a: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Сподвижник = Новатор, продвигающий Новые Идеи </a:t>
            </a: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Подготовка в Высшей Школе Синтеза </a:t>
            </a:r>
            <a:endParaRPr lang="ru-RU" sz="32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Изначально Вышестоящий </a:t>
            </a:r>
            <a:r>
              <a:rPr lang="ru-RU" b="1" dirty="0" err="1" smtClean="0"/>
              <a:t>Аватар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Иосиф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Вопросы подготовок, переподготовок, обучений, специализаций в ВШС </a:t>
            </a:r>
          </a:p>
          <a:p>
            <a:pPr>
              <a:buNone/>
            </a:pPr>
            <a:r>
              <a:rPr lang="ru-RU" dirty="0" smtClean="0"/>
              <a:t>2. Вопросы подготовки внутреннего мира в налаживании контакта с ИВАС, ИВО</a:t>
            </a:r>
          </a:p>
          <a:p>
            <a:pPr>
              <a:buNone/>
            </a:pPr>
            <a:r>
              <a:rPr lang="ru-RU" dirty="0" smtClean="0"/>
              <a:t>3. Вопросы возможности принять, впитать Физическим телом подаренное Отцом..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Изначально Вышестоящая </a:t>
            </a:r>
            <a:r>
              <a:rPr lang="ru-RU" b="1" dirty="0" err="1" smtClean="0"/>
              <a:t>Аватаресса</a:t>
            </a:r>
            <a:r>
              <a:rPr lang="ru-RU" b="1" dirty="0" smtClean="0"/>
              <a:t> Синтеза </a:t>
            </a:r>
            <a:r>
              <a:rPr lang="ru-RU" b="1" dirty="0" err="1" smtClean="0">
                <a:solidFill>
                  <a:srgbClr val="FF0000"/>
                </a:solidFill>
              </a:rPr>
              <a:t>Славия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Вопросы разработки Физического тела в синтезе систем, аппаратов и частностей, перестройка их стандартами Отца. </a:t>
            </a:r>
          </a:p>
          <a:p>
            <a:pPr>
              <a:buNone/>
            </a:pPr>
            <a:r>
              <a:rPr lang="ru-RU" dirty="0" smtClean="0"/>
              <a:t>2. Вопросы постепенной перестройки телесных способностей, умений, свойств </a:t>
            </a:r>
            <a:r>
              <a:rPr lang="ru-RU" smtClean="0"/>
              <a:t>, например, гореть </a:t>
            </a:r>
            <a:r>
              <a:rPr lang="ru-RU" dirty="0" smtClean="0"/>
              <a:t>Огнем (перестройка на генетику Огня), на действие Огнем.</a:t>
            </a:r>
          </a:p>
          <a:p>
            <a:pPr>
              <a:buNone/>
            </a:pPr>
            <a:r>
              <a:rPr lang="ru-RU" dirty="0" smtClean="0"/>
              <a:t>3. Рождение новых телесных свойств, характеристик, </a:t>
            </a:r>
            <a:r>
              <a:rPr lang="ru-RU" dirty="0" err="1" smtClean="0"/>
              <a:t>заданностей</a:t>
            </a:r>
            <a:r>
              <a:rPr lang="ru-RU" dirty="0" smtClean="0"/>
              <a:t> (видеть огнем, действовать мерностями, жить </a:t>
            </a:r>
            <a:r>
              <a:rPr lang="ru-RU" dirty="0" err="1" smtClean="0"/>
              <a:t>мирово</a:t>
            </a:r>
            <a:r>
              <a:rPr lang="ru-RU" dirty="0" smtClean="0"/>
              <a:t>, и т.п.)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Изначально Вышестоящий </a:t>
            </a:r>
            <a:r>
              <a:rPr lang="ru-RU" b="1" dirty="0" err="1" smtClean="0"/>
              <a:t>Аватар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Емельян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Обучение входить в Столп</a:t>
            </a:r>
          </a:p>
          <a:p>
            <a:pPr>
              <a:buNone/>
            </a:pPr>
            <a:r>
              <a:rPr lang="ru-RU" dirty="0" smtClean="0"/>
              <a:t>2. Вопросы </a:t>
            </a:r>
            <a:r>
              <a:rPr lang="ru-RU" dirty="0" err="1" smtClean="0"/>
              <a:t>синтезирования</a:t>
            </a:r>
            <a:r>
              <a:rPr lang="ru-RU" dirty="0" smtClean="0"/>
              <a:t> разных видов Столпа</a:t>
            </a:r>
          </a:p>
          <a:p>
            <a:pPr>
              <a:buNone/>
            </a:pPr>
            <a:r>
              <a:rPr lang="ru-RU" dirty="0" smtClean="0"/>
              <a:t>3. Вопросы подготовки внутреннего мира  на  </a:t>
            </a:r>
            <a:r>
              <a:rPr lang="ru-RU" dirty="0" err="1" smtClean="0"/>
              <a:t>практикование</a:t>
            </a:r>
            <a:r>
              <a:rPr lang="ru-RU" dirty="0" smtClean="0"/>
              <a:t> миракля и т.п. 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r>
              <a:rPr lang="ru-RU" b="1" dirty="0" smtClean="0"/>
              <a:t>Изначально Вышестоящая </a:t>
            </a:r>
            <a:r>
              <a:rPr lang="ru-RU" b="1" dirty="0" err="1" smtClean="0"/>
              <a:t>Аватаресса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Варвара</a:t>
            </a:r>
          </a:p>
          <a:p>
            <a:pPr>
              <a:buNone/>
            </a:pPr>
            <a:r>
              <a:rPr lang="ru-RU" dirty="0" smtClean="0"/>
              <a:t>1. Вопросы "подружить" разные части Столпом</a:t>
            </a:r>
          </a:p>
          <a:p>
            <a:pPr>
              <a:buNone/>
            </a:pPr>
            <a:r>
              <a:rPr lang="ru-RU" dirty="0" smtClean="0"/>
              <a:t>2. Вопросы наработки глубины, перспективы, внутренней </a:t>
            </a:r>
            <a:r>
              <a:rPr lang="ru-RU" dirty="0" err="1" smtClean="0"/>
              <a:t>Отцовскости</a:t>
            </a:r>
            <a:r>
              <a:rPr lang="ru-RU" dirty="0" smtClean="0"/>
              <a:t>, </a:t>
            </a:r>
            <a:r>
              <a:rPr lang="ru-RU" dirty="0" err="1" smtClean="0"/>
              <a:t>внутренней</a:t>
            </a:r>
            <a:r>
              <a:rPr lang="ru-RU" dirty="0" smtClean="0"/>
              <a:t> Истины </a:t>
            </a:r>
            <a:r>
              <a:rPr lang="ru-RU" dirty="0" err="1" smtClean="0"/>
              <a:t>Столпностью</a:t>
            </a:r>
            <a:r>
              <a:rPr lang="ru-RU" dirty="0" smtClean="0"/>
              <a:t>. </a:t>
            </a:r>
          </a:p>
          <a:p>
            <a:pPr marL="514350" indent="-514350">
              <a:buNone/>
            </a:pPr>
            <a:r>
              <a:rPr lang="ru-RU" dirty="0" smtClean="0"/>
              <a:t>3. Вопросы наработки </a:t>
            </a:r>
            <a:r>
              <a:rPr lang="ru-RU" dirty="0" err="1" smtClean="0"/>
              <a:t>Магнитности</a:t>
            </a:r>
            <a:r>
              <a:rPr lang="ru-RU" dirty="0" smtClean="0"/>
              <a:t> через </a:t>
            </a:r>
            <a:r>
              <a:rPr lang="ru-RU" dirty="0" err="1" smtClean="0"/>
              <a:t>Столпную</a:t>
            </a:r>
            <a:r>
              <a:rPr lang="ru-RU" dirty="0" smtClean="0"/>
              <a:t> ось во внутреннем мире....</a:t>
            </a:r>
          </a:p>
          <a:p>
            <a:pPr marL="514350" indent="-514350">
              <a:buNone/>
            </a:pPr>
            <a:r>
              <a:rPr lang="ru-RU" b="1" dirty="0" smtClean="0"/>
              <a:t>     </a:t>
            </a:r>
          </a:p>
          <a:p>
            <a:pPr marL="514350" indent="-514350">
              <a:buNone/>
            </a:pPr>
            <a:r>
              <a:rPr lang="ru-RU" b="1" dirty="0" smtClean="0"/>
              <a:t>Изначально Вышестоящие </a:t>
            </a:r>
            <a:r>
              <a:rPr lang="ru-RU" b="1" dirty="0" err="1" smtClean="0"/>
              <a:t>Аватары</a:t>
            </a:r>
            <a:r>
              <a:rPr lang="ru-RU" b="1" dirty="0" smtClean="0"/>
              <a:t> Синтеза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ru-RU" b="1" dirty="0" err="1" smtClean="0">
                <a:solidFill>
                  <a:srgbClr val="FF0000"/>
                </a:solidFill>
              </a:rPr>
              <a:t>Савий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Лина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ru-RU" dirty="0" smtClean="0"/>
              <a:t>1. Помогают перестроиться в индивидуальной </a:t>
            </a:r>
            <a:r>
              <a:rPr lang="ru-RU" dirty="0" err="1" smtClean="0"/>
              <a:t>парадигмальности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2. Вопросы выхода за пределы индивидуальных подготовок и возможностей, обучают </a:t>
            </a:r>
            <a:r>
              <a:rPr lang="ru-RU" dirty="0" err="1" smtClean="0"/>
              <a:t>трансвизированию</a:t>
            </a:r>
            <a:r>
              <a:rPr lang="ru-RU" dirty="0" smtClean="0"/>
              <a:t>. </a:t>
            </a:r>
          </a:p>
          <a:p>
            <a:pPr marL="514350" indent="-514350">
              <a:buNone/>
            </a:pPr>
            <a:r>
              <a:rPr lang="ru-RU" dirty="0" smtClean="0"/>
              <a:t>3. Состояться новым Духом, новой телесностью.</a:t>
            </a:r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Подготовка в Высшей Школе Синтеза 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Изначально Вышестоящий </a:t>
            </a:r>
            <a:r>
              <a:rPr lang="ru-RU" b="1" dirty="0" err="1" smtClean="0"/>
              <a:t>Аватар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Гюстав </a:t>
            </a:r>
          </a:p>
          <a:p>
            <a:pPr>
              <a:buNone/>
            </a:pPr>
            <a:r>
              <a:rPr lang="ru-RU" dirty="0" smtClean="0"/>
              <a:t>1. Вопросы развития идей, генезис идей, в т.ч. новых идей человечества. </a:t>
            </a:r>
          </a:p>
          <a:p>
            <a:pPr>
              <a:buNone/>
            </a:pPr>
            <a:r>
              <a:rPr lang="ru-RU" dirty="0" smtClean="0"/>
              <a:t>2.Умение создавать собственные идеи и быть идейным, развивает идеологии. </a:t>
            </a:r>
          </a:p>
          <a:p>
            <a:pPr>
              <a:buNone/>
            </a:pPr>
            <a:r>
              <a:rPr lang="ru-RU" dirty="0" smtClean="0"/>
              <a:t>3. Уметь выстраивать цели, устремляться и достигать их....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 Изначально Вышестоящая </a:t>
            </a:r>
            <a:r>
              <a:rPr lang="ru-RU" b="1" dirty="0" err="1" smtClean="0"/>
              <a:t>Аватаресса</a:t>
            </a:r>
            <a:r>
              <a:rPr lang="ru-RU" b="1" dirty="0" smtClean="0"/>
              <a:t> Синтеза </a:t>
            </a:r>
            <a:r>
              <a:rPr lang="ru-RU" b="1" dirty="0" err="1" smtClean="0">
                <a:solidFill>
                  <a:srgbClr val="FF0000"/>
                </a:solidFill>
              </a:rPr>
              <a:t>Теона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1.  Развитие идей всех направлений. Горение идеей, завершение навязчивых идей. Сложение цепочки от появления идеи до окончательной ее реализации.</a:t>
            </a:r>
          </a:p>
          <a:p>
            <a:pPr>
              <a:buNone/>
            </a:pPr>
            <a:r>
              <a:rPr lang="ru-RU" dirty="0" smtClean="0"/>
              <a:t>2.  Идеология, идеи человечества новой эпохи, пробуждение к новым личным, командным идеям.</a:t>
            </a:r>
          </a:p>
          <a:p>
            <a:pPr>
              <a:buNone/>
            </a:pPr>
            <a:r>
              <a:rPr lang="ru-RU" dirty="0" smtClean="0"/>
              <a:t>3.  Поддерживает, обучает и развивает новые идеи у политиков, министров по развитию регионов, областей, страны....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Изначально Вышестоящий </a:t>
            </a:r>
            <a:r>
              <a:rPr lang="ru-RU" b="1" dirty="0" err="1" smtClean="0"/>
              <a:t>Аватар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Вильгельм</a:t>
            </a:r>
          </a:p>
          <a:p>
            <a:pPr lvl="0">
              <a:buNone/>
            </a:pPr>
            <a:r>
              <a:rPr lang="ru-RU" dirty="0" smtClean="0"/>
              <a:t>1. Вопросы развития Сердца, видов сердец, сердечности.</a:t>
            </a:r>
          </a:p>
          <a:p>
            <a:pPr lvl="0">
              <a:buNone/>
            </a:pPr>
            <a:r>
              <a:rPr lang="ru-RU" dirty="0" smtClean="0"/>
              <a:t>2. Вопросы человечности.</a:t>
            </a:r>
          </a:p>
          <a:p>
            <a:pPr lvl="0">
              <a:buNone/>
            </a:pPr>
            <a:r>
              <a:rPr lang="ru-RU" dirty="0" smtClean="0"/>
              <a:t>3. Разработка экономики внутреннего мира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b="1" dirty="0" smtClean="0"/>
              <a:t>Изначально Вышестоящая </a:t>
            </a:r>
            <a:r>
              <a:rPr lang="ru-RU" b="1" dirty="0" err="1" smtClean="0"/>
              <a:t>Аватаресса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Екатерина</a:t>
            </a:r>
            <a:endParaRPr lang="ru-RU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u-RU" dirty="0" smtClean="0"/>
              <a:t>1. Вопросы преображения насыщенности Сердец.</a:t>
            </a:r>
          </a:p>
          <a:p>
            <a:pPr lvl="0">
              <a:buNone/>
            </a:pPr>
            <a:r>
              <a:rPr lang="ru-RU" dirty="0" smtClean="0"/>
              <a:t>2. Обучает Жить Сердцем.</a:t>
            </a:r>
          </a:p>
          <a:p>
            <a:pPr lvl="0">
              <a:buNone/>
            </a:pPr>
            <a:r>
              <a:rPr lang="ru-RU" dirty="0" smtClean="0"/>
              <a:t>3. Вопросы открытости, способности слиться…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b="1" dirty="0" smtClean="0"/>
              <a:t>Изначально Вышестоящие </a:t>
            </a:r>
            <a:r>
              <a:rPr lang="ru-RU" b="1" dirty="0" err="1" smtClean="0"/>
              <a:t>Аватары</a:t>
            </a:r>
            <a:r>
              <a:rPr lang="ru-RU" b="1" dirty="0" smtClean="0"/>
              <a:t> Синтеза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Ар, Белла	</a:t>
            </a:r>
          </a:p>
          <a:p>
            <a:pPr>
              <a:buNone/>
            </a:pPr>
            <a:r>
              <a:rPr lang="ru-RU" dirty="0" smtClean="0"/>
              <a:t>   Обучение сложению стратегий и </a:t>
            </a:r>
            <a:r>
              <a:rPr lang="ru-RU" dirty="0" err="1" smtClean="0"/>
              <a:t>стратегованию</a:t>
            </a:r>
            <a:r>
              <a:rPr lang="ru-RU" dirty="0" smtClean="0"/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Подготовка в Высшей Школе Синтеза 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Изначально Вышестоящий </a:t>
            </a:r>
            <a:r>
              <a:rPr lang="ru-RU" b="1" dirty="0" err="1" smtClean="0"/>
              <a:t>Аватар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Игнатий  </a:t>
            </a:r>
          </a:p>
          <a:p>
            <a:pPr lvl="0">
              <a:buNone/>
            </a:pPr>
            <a:r>
              <a:rPr lang="ru-RU" dirty="0" smtClean="0"/>
              <a:t>1.Вопросы преображения состояний Души как первичной фиксации Духа</a:t>
            </a:r>
          </a:p>
          <a:p>
            <a:pPr lvl="0">
              <a:buNone/>
            </a:pPr>
            <a:r>
              <a:rPr lang="ru-RU" dirty="0" smtClean="0"/>
              <a:t>2. Обучение действовать в </a:t>
            </a:r>
            <a:r>
              <a:rPr lang="ru-RU" dirty="0" err="1" smtClean="0"/>
              <a:t>ИВДИВО-зданиях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3. Вопросы психологии частей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Изначально Вышестоящая </a:t>
            </a:r>
            <a:r>
              <a:rPr lang="ru-RU" b="1" dirty="0" err="1" smtClean="0"/>
              <a:t>Аватаресса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Вера</a:t>
            </a:r>
          </a:p>
          <a:p>
            <a:pPr lvl="0">
              <a:buNone/>
            </a:pPr>
            <a:r>
              <a:rPr lang="ru-RU" dirty="0" smtClean="0"/>
              <a:t>1. Вопросы развития </a:t>
            </a:r>
            <a:r>
              <a:rPr lang="ru-RU" dirty="0" err="1" smtClean="0"/>
              <a:t>эмпатии</a:t>
            </a:r>
            <a:r>
              <a:rPr lang="ru-RU" dirty="0" smtClean="0"/>
              <a:t> общения</a:t>
            </a:r>
          </a:p>
          <a:p>
            <a:pPr lvl="0">
              <a:buNone/>
            </a:pPr>
            <a:r>
              <a:rPr lang="ru-RU" dirty="0" smtClean="0"/>
              <a:t>2. Развитие способности чувствовать, распознавать новый Огонь, Дух и т.д.</a:t>
            </a:r>
          </a:p>
          <a:p>
            <a:pPr lvl="0">
              <a:buNone/>
            </a:pPr>
            <a:r>
              <a:rPr lang="ru-RU" dirty="0" smtClean="0"/>
              <a:t>3. Вопросы глубины, масштабов Веры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Изначально Вышестоящие </a:t>
            </a:r>
            <a:r>
              <a:rPr lang="ru-RU" b="1" dirty="0" err="1" smtClean="0"/>
              <a:t>Аватары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Савва Свята</a:t>
            </a:r>
          </a:p>
          <a:p>
            <a:pPr marL="514350" indent="-514350">
              <a:buNone/>
            </a:pPr>
            <a:r>
              <a:rPr lang="ru-RU" dirty="0" smtClean="0"/>
              <a:t>1. Подготавливают к </a:t>
            </a:r>
            <a:r>
              <a:rPr lang="ru-RU" dirty="0" err="1" smtClean="0"/>
              <a:t>парадигмальному</a:t>
            </a:r>
            <a:r>
              <a:rPr lang="ru-RU" dirty="0" smtClean="0"/>
              <a:t> </a:t>
            </a:r>
            <a:r>
              <a:rPr lang="ru-RU" dirty="0" err="1" smtClean="0"/>
              <a:t>пребражению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2. Обучают  «</a:t>
            </a:r>
            <a:r>
              <a:rPr lang="ru-RU" dirty="0" err="1" smtClean="0"/>
              <a:t>фимльтровать</a:t>
            </a:r>
            <a:r>
              <a:rPr lang="ru-RU" dirty="0" smtClean="0"/>
              <a:t>» информацию</a:t>
            </a:r>
          </a:p>
          <a:p>
            <a:pPr marL="514350" indent="-514350">
              <a:buNone/>
            </a:pPr>
            <a:r>
              <a:rPr lang="ru-RU" dirty="0" smtClean="0"/>
              <a:t>3. Вопросы «Я» в становлении «Я </a:t>
            </a:r>
            <a:r>
              <a:rPr lang="ru-RU" dirty="0" err="1" smtClean="0"/>
              <a:t>Есмь</a:t>
            </a:r>
            <a:r>
              <a:rPr lang="ru-RU" dirty="0" smtClean="0"/>
              <a:t>»...</a:t>
            </a:r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Изначально Вышестоящий </a:t>
            </a:r>
            <a:r>
              <a:rPr lang="ru-RU" b="1" dirty="0" err="1" smtClean="0"/>
              <a:t>Аватар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Антей</a:t>
            </a:r>
          </a:p>
          <a:p>
            <a:pPr lvl="0">
              <a:buNone/>
            </a:pPr>
            <a:r>
              <a:rPr lang="ru-RU" dirty="0" smtClean="0"/>
              <a:t>1. Вопросы формирования, становления новой Идейности</a:t>
            </a:r>
          </a:p>
          <a:p>
            <a:pPr lvl="0">
              <a:buNone/>
            </a:pPr>
            <a:r>
              <a:rPr lang="ru-RU" dirty="0" smtClean="0"/>
              <a:t>2. Вопросы «рождения» Идей</a:t>
            </a:r>
          </a:p>
          <a:p>
            <a:pPr lvl="0">
              <a:buNone/>
            </a:pPr>
            <a:r>
              <a:rPr lang="ru-RU" dirty="0" smtClean="0"/>
              <a:t>3. Пробудиться Идеей</a:t>
            </a:r>
          </a:p>
          <a:p>
            <a:pPr lvl="0">
              <a:buNone/>
            </a:pPr>
            <a:r>
              <a:rPr lang="ru-RU" dirty="0" smtClean="0"/>
              <a:t>4. Перестройка типологии  действия и пространства жизни новой Идеей</a:t>
            </a:r>
          </a:p>
          <a:p>
            <a:pPr lvl="0">
              <a:buNone/>
            </a:pPr>
            <a:r>
              <a:rPr lang="ru-RU" dirty="0" smtClean="0"/>
              <a:t>5. Вопросы трансформации Духа новыми Идеями. Чтобы Духа хватало реализовать Идеи.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b="1" dirty="0" smtClean="0"/>
              <a:t>Изначально Вышестоящая </a:t>
            </a:r>
            <a:r>
              <a:rPr lang="ru-RU" b="1" dirty="0" err="1" smtClean="0"/>
              <a:t>Аватаресса</a:t>
            </a:r>
            <a:r>
              <a:rPr lang="ru-RU" b="1" dirty="0" smtClean="0"/>
              <a:t> Синтеза </a:t>
            </a:r>
            <a:r>
              <a:rPr lang="ru-RU" b="1" dirty="0" smtClean="0">
                <a:solidFill>
                  <a:srgbClr val="FF0000"/>
                </a:solidFill>
              </a:rPr>
              <a:t>Алина</a:t>
            </a:r>
          </a:p>
          <a:p>
            <a:pPr lvl="0">
              <a:buNone/>
            </a:pPr>
            <a:r>
              <a:rPr lang="ru-RU" dirty="0" smtClean="0"/>
              <a:t>1. Вопросы Законов, жизнь Законами Отца</a:t>
            </a:r>
          </a:p>
          <a:p>
            <a:pPr lvl="0">
              <a:buNone/>
            </a:pPr>
            <a:r>
              <a:rPr lang="ru-RU" dirty="0" smtClean="0"/>
              <a:t>2. Видеть новые Стандарты и Законы </a:t>
            </a:r>
          </a:p>
          <a:p>
            <a:pPr lvl="0">
              <a:buNone/>
            </a:pPr>
            <a:r>
              <a:rPr lang="ru-RU" dirty="0" smtClean="0"/>
              <a:t>3. Вопросы усвоения Телесности Законов </a:t>
            </a:r>
          </a:p>
          <a:p>
            <a:pPr lvl="0">
              <a:buNone/>
            </a:pPr>
            <a:r>
              <a:rPr lang="ru-RU" dirty="0" smtClean="0"/>
              <a:t>4. Обучение действию Лотосом Духа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58204" cy="127560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+mn-lt"/>
              </a:rPr>
              <a:t>ФОРМУЛА ЭФФЕКТИВНОСТИ: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r>
              <a:rPr lang="ru-RU" b="1" dirty="0" smtClean="0"/>
              <a:t>ХАРАКТЕРИСТИКИ</a:t>
            </a:r>
          </a:p>
          <a:p>
            <a:pPr>
              <a:buNone/>
            </a:pPr>
            <a:r>
              <a:rPr lang="ru-RU" b="1" dirty="0" smtClean="0"/>
              <a:t>+</a:t>
            </a:r>
          </a:p>
          <a:p>
            <a:r>
              <a:rPr lang="ru-RU" b="1" dirty="0" smtClean="0"/>
              <a:t>ИНСТРУМЕНТЫ </a:t>
            </a:r>
          </a:p>
          <a:p>
            <a:pPr>
              <a:buNone/>
            </a:pPr>
            <a:r>
              <a:rPr lang="ru-RU" b="1" dirty="0" smtClean="0"/>
              <a:t>+ </a:t>
            </a:r>
          </a:p>
          <a:p>
            <a:r>
              <a:rPr lang="ru-RU" b="1" dirty="0" smtClean="0"/>
              <a:t>МЕТОДЫ </a:t>
            </a:r>
          </a:p>
          <a:p>
            <a:pPr>
              <a:buNone/>
            </a:pPr>
            <a:r>
              <a:rPr lang="ru-RU" b="1" dirty="0" smtClean="0"/>
              <a:t>+ </a:t>
            </a:r>
          </a:p>
          <a:p>
            <a:r>
              <a:rPr lang="ru-RU" b="1" dirty="0" smtClean="0"/>
              <a:t>ПРАКТИКИ ВНУТРЕННЕГО УСТРЕМЛЕНИЯ </a:t>
            </a:r>
          </a:p>
          <a:p>
            <a:r>
              <a:rPr lang="ru-RU" b="1" dirty="0" smtClean="0"/>
              <a:t>= </a:t>
            </a:r>
          </a:p>
          <a:p>
            <a:r>
              <a:rPr lang="ru-RU" b="1" dirty="0" smtClean="0"/>
              <a:t>РЕЗУЛЬТАТ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Практика внутреннего действия</a:t>
            </a:r>
            <a:endParaRPr lang="ru-RU" sz="4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Настрой на свой внутренний мир</a:t>
            </a:r>
          </a:p>
          <a:p>
            <a:r>
              <a:rPr lang="ru-RU" sz="2400" dirty="0" smtClean="0"/>
              <a:t>Настрой на Отца, вхождение во внутренний контакт,  </a:t>
            </a:r>
            <a:r>
              <a:rPr lang="ru-RU" sz="2400" dirty="0" err="1" smtClean="0"/>
              <a:t>слиянность</a:t>
            </a:r>
            <a:endParaRPr lang="ru-RU" sz="2400" dirty="0" smtClean="0"/>
          </a:p>
          <a:p>
            <a:r>
              <a:rPr lang="ru-RU" sz="2400" dirty="0" smtClean="0"/>
              <a:t>Устремляемся к Отцу Метагалактики.</a:t>
            </a:r>
          </a:p>
          <a:p>
            <a:r>
              <a:rPr lang="ru-RU" sz="2400" dirty="0" smtClean="0"/>
              <a:t>Просим преобразить каждого на подготовку в Высшей Школе Синтеза по вопросам роста Идеолога</a:t>
            </a:r>
          </a:p>
          <a:p>
            <a:r>
              <a:rPr lang="ru-RU" sz="2400" dirty="0" smtClean="0"/>
              <a:t>В Зале Отца входим в </a:t>
            </a:r>
            <a:r>
              <a:rPr lang="ru-RU" sz="2400" dirty="0" err="1" smtClean="0"/>
              <a:t>сонастройку</a:t>
            </a:r>
            <a:r>
              <a:rPr lang="ru-RU" sz="2400" dirty="0" smtClean="0"/>
              <a:t> и знакомство с </a:t>
            </a:r>
            <a:r>
              <a:rPr lang="ru-RU" sz="2400" dirty="0" err="1" smtClean="0"/>
              <a:t>Аватарами</a:t>
            </a:r>
            <a:r>
              <a:rPr lang="ru-RU" sz="2400" dirty="0" smtClean="0"/>
              <a:t> Синтеза </a:t>
            </a:r>
          </a:p>
          <a:p>
            <a:r>
              <a:rPr lang="ru-RU" sz="2400" dirty="0" smtClean="0"/>
              <a:t>Наделяемся Планом синтеза подготовки профессией Идеолог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+mn-lt"/>
              </a:rPr>
              <a:t>Выводы:    Идеолог - это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Courier New" pitchFamily="49" charset="0"/>
              <a:buChar char="o"/>
            </a:pPr>
            <a:r>
              <a:rPr lang="ru-RU" sz="2800" i="1" dirty="0" smtClean="0"/>
              <a:t>Развитый Лотос Духа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ru-RU" sz="2800" i="1" dirty="0" smtClean="0"/>
              <a:t>Действует </a:t>
            </a:r>
            <a:r>
              <a:rPr lang="ru-RU" sz="2800" i="1" dirty="0" err="1" smtClean="0"/>
              <a:t>столпно</a:t>
            </a:r>
            <a:endParaRPr lang="ru-RU" sz="2800" i="1" dirty="0" smtClean="0"/>
          </a:p>
          <a:p>
            <a:pPr marL="514350" indent="-514350">
              <a:buFont typeface="Courier New" pitchFamily="49" charset="0"/>
              <a:buChar char="o"/>
            </a:pPr>
            <a:r>
              <a:rPr lang="ru-RU" sz="2800" i="1" dirty="0" smtClean="0"/>
              <a:t>Доводит до реализации Идеи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ru-RU" sz="2800" i="1" dirty="0" smtClean="0"/>
              <a:t>Готов к Новому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Courier New" pitchFamily="49" charset="0"/>
              <a:buChar char="o"/>
            </a:pPr>
            <a:r>
              <a:rPr lang="ru-RU" sz="2800" i="1" dirty="0" smtClean="0"/>
              <a:t>Вдохновленный 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ru-RU" sz="2800" i="1" dirty="0" smtClean="0"/>
              <a:t>Определившийся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ru-RU" i="1" dirty="0" smtClean="0"/>
              <a:t>Устремленный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ru-RU" i="1" dirty="0" smtClean="0"/>
              <a:t>Идейный 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ru-RU" i="1" dirty="0" smtClean="0"/>
              <a:t> Действующий – Идущий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ru-RU" i="1" dirty="0" smtClean="0"/>
              <a:t>Практикующий  - реализующий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ru-RU" i="1" dirty="0" smtClean="0"/>
              <a:t>Новатор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+mn-lt"/>
              </a:rPr>
              <a:t>Команда секции «Идеолог»: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Петрова Ю.</a:t>
            </a:r>
          </a:p>
          <a:p>
            <a:r>
              <a:rPr lang="ru-RU" sz="1600" dirty="0" smtClean="0"/>
              <a:t>Харьковская Л.</a:t>
            </a:r>
          </a:p>
          <a:p>
            <a:r>
              <a:rPr lang="ru-RU" sz="1600" dirty="0" err="1" smtClean="0"/>
              <a:t>Скиндер</a:t>
            </a:r>
            <a:r>
              <a:rPr lang="ru-RU" sz="1600" dirty="0" smtClean="0"/>
              <a:t> НЕ.</a:t>
            </a:r>
          </a:p>
          <a:p>
            <a:r>
              <a:rPr lang="ru-RU" sz="1600" dirty="0" err="1" smtClean="0"/>
              <a:t>Лукащук</a:t>
            </a:r>
            <a:r>
              <a:rPr lang="ru-RU" sz="1600" dirty="0" smtClean="0"/>
              <a:t> Ю.</a:t>
            </a:r>
          </a:p>
          <a:p>
            <a:r>
              <a:rPr lang="ru-RU" sz="1600" dirty="0" err="1" smtClean="0"/>
              <a:t>Жебоедов</a:t>
            </a:r>
            <a:r>
              <a:rPr lang="ru-RU" sz="1600" dirty="0" smtClean="0"/>
              <a:t> В.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Ключевые слова:</a:t>
            </a:r>
            <a:endParaRPr lang="ru-RU" sz="40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Дух - это всегда про ДЕЙСТВИЕ!</a:t>
            </a:r>
          </a:p>
          <a:p>
            <a:r>
              <a:rPr lang="ru-RU" dirty="0" smtClean="0"/>
              <a:t>Тело – какое именно?</a:t>
            </a:r>
          </a:p>
          <a:p>
            <a:r>
              <a:rPr lang="ru-RU" dirty="0" smtClean="0"/>
              <a:t>Идея </a:t>
            </a:r>
          </a:p>
          <a:p>
            <a:r>
              <a:rPr lang="ru-RU" dirty="0" smtClean="0"/>
              <a:t>Путь </a:t>
            </a:r>
          </a:p>
          <a:p>
            <a:r>
              <a:rPr lang="ru-RU" dirty="0" smtClean="0"/>
              <a:t>Лотос Духа </a:t>
            </a:r>
          </a:p>
          <a:p>
            <a:r>
              <a:rPr lang="ru-RU" dirty="0" smtClean="0"/>
              <a:t>Идеология</a:t>
            </a:r>
          </a:p>
          <a:p>
            <a:r>
              <a:rPr lang="ru-RU" dirty="0" smtClean="0"/>
              <a:t>Парадигма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Вопросы на проверку:</a:t>
            </a:r>
            <a:endParaRPr lang="ru-RU" sz="40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Как давно у Вас в жизни случалось что-то новое?</a:t>
            </a:r>
          </a:p>
          <a:p>
            <a:pPr lvl="0"/>
            <a:r>
              <a:rPr lang="ru-RU" dirty="0" smtClean="0"/>
              <a:t>Болеет ли Ваше Тело?</a:t>
            </a:r>
          </a:p>
          <a:p>
            <a:pPr lvl="0"/>
            <a:r>
              <a:rPr lang="ru-RU" dirty="0" smtClean="0"/>
              <a:t>Где Вы черпаете Идеи?</a:t>
            </a:r>
          </a:p>
          <a:p>
            <a:pPr lvl="0"/>
            <a:r>
              <a:rPr lang="ru-RU" dirty="0" smtClean="0"/>
              <a:t>Какие для Вас </a:t>
            </a:r>
            <a:r>
              <a:rPr lang="ru-RU" dirty="0" err="1" smtClean="0"/>
              <a:t>главные\важные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Качество, масштаб Ваших Идей? </a:t>
            </a:r>
          </a:p>
          <a:p>
            <a:r>
              <a:rPr lang="ru-RU" dirty="0" smtClean="0"/>
              <a:t>Какой Идеологией живете?</a:t>
            </a:r>
          </a:p>
          <a:p>
            <a:pPr lvl="0"/>
            <a:r>
              <a:rPr lang="ru-RU" dirty="0" smtClean="0"/>
              <a:t>Есть ли у Вас Цель?</a:t>
            </a:r>
          </a:p>
          <a:p>
            <a:pPr lvl="0"/>
            <a:r>
              <a:rPr lang="ru-RU" dirty="0" smtClean="0"/>
              <a:t>Видится ли Вам Путь, как следующий шаг?</a:t>
            </a:r>
          </a:p>
          <a:p>
            <a:pPr lvl="0"/>
            <a:r>
              <a:rPr lang="ru-RU" dirty="0" smtClean="0"/>
              <a:t>Все ли складывается в реализации  Ваших Целей?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Идеолог – ЭТО:</a:t>
            </a:r>
            <a:endParaRPr lang="ru-RU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КАКОЙ?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А ИМЕННО?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Определившийся</a:t>
            </a:r>
          </a:p>
          <a:p>
            <a:endParaRPr lang="ru-RU" dirty="0" smtClean="0"/>
          </a:p>
          <a:p>
            <a:r>
              <a:rPr lang="ru-RU" dirty="0" smtClean="0"/>
              <a:t>Устремленный</a:t>
            </a:r>
          </a:p>
          <a:p>
            <a:endParaRPr lang="ru-RU" dirty="0" smtClean="0"/>
          </a:p>
          <a:p>
            <a:r>
              <a:rPr lang="ru-RU" dirty="0" smtClean="0"/>
              <a:t>Идейный</a:t>
            </a:r>
          </a:p>
          <a:p>
            <a:endParaRPr lang="ru-RU" dirty="0" smtClean="0"/>
          </a:p>
          <a:p>
            <a:r>
              <a:rPr lang="ru-RU" dirty="0" smtClean="0"/>
              <a:t>Практикующий</a:t>
            </a:r>
          </a:p>
          <a:p>
            <a:endParaRPr lang="ru-RU" dirty="0" smtClean="0"/>
          </a:p>
          <a:p>
            <a:r>
              <a:rPr lang="ru-RU" dirty="0" err="1" smtClean="0"/>
              <a:t>Есмь</a:t>
            </a:r>
            <a:r>
              <a:rPr lang="ru-RU" dirty="0" smtClean="0"/>
              <a:t> Путь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Я </a:t>
            </a:r>
            <a:r>
              <a:rPr lang="ru-RU" sz="2000" dirty="0" err="1" smtClean="0"/>
              <a:t>Есмь</a:t>
            </a:r>
            <a:r>
              <a:rPr lang="ru-RU" sz="2000" dirty="0" smtClean="0"/>
              <a:t>, Я </a:t>
            </a:r>
            <a:r>
              <a:rPr lang="ru-RU" sz="2000" dirty="0" err="1" smtClean="0"/>
              <a:t>где\Иде</a:t>
            </a:r>
            <a:r>
              <a:rPr lang="ru-RU" sz="2000" dirty="0" smtClean="0"/>
              <a:t> </a:t>
            </a:r>
            <a:r>
              <a:rPr lang="ru-RU" sz="2000" dirty="0" err="1" smtClean="0"/>
              <a:t>я</a:t>
            </a:r>
            <a:r>
              <a:rPr lang="ru-RU" sz="2000" dirty="0" smtClean="0"/>
              <a:t>! Я зачем!</a:t>
            </a:r>
          </a:p>
          <a:p>
            <a:endParaRPr lang="ru-RU" sz="2000" dirty="0" smtClean="0"/>
          </a:p>
          <a:p>
            <a:r>
              <a:rPr lang="ru-RU" sz="2000" dirty="0" smtClean="0"/>
              <a:t>Чем? Куда!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Чьей\Какой</a:t>
            </a:r>
            <a:r>
              <a:rPr lang="ru-RU" sz="2000" dirty="0" smtClean="0"/>
              <a:t>  Идеей?</a:t>
            </a:r>
          </a:p>
          <a:p>
            <a:endParaRPr lang="ru-RU" sz="2000" dirty="0" smtClean="0"/>
          </a:p>
          <a:p>
            <a:r>
              <a:rPr lang="ru-RU" sz="2000" dirty="0" smtClean="0"/>
              <a:t>Что? Чем? С кем?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Направленный куда?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>
                <a:latin typeface="+mn-lt"/>
              </a:rPr>
              <a:t>4</a:t>
            </a:r>
            <a:r>
              <a:rPr lang="ru-RU" dirty="0" smtClean="0">
                <a:latin typeface="+mn-lt"/>
              </a:rPr>
              <a:t> ШАГА ИДЕОЛОГА: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 smtClean="0"/>
              <a:t>Шаг 1   </a:t>
            </a:r>
            <a:r>
              <a:rPr lang="ru-RU" sz="2400" dirty="0" smtClean="0"/>
              <a:t>Подготовить внутренний мир к рождению Идеи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Шаг 2    «</a:t>
            </a:r>
            <a:r>
              <a:rPr lang="ru-RU" sz="2400" dirty="0" smtClean="0"/>
              <a:t>Родить» Идею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Шаг 3    </a:t>
            </a:r>
            <a:r>
              <a:rPr lang="ru-RU" sz="2400" dirty="0" smtClean="0"/>
              <a:t>Реализовать Идею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Шаг 4    </a:t>
            </a:r>
            <a:r>
              <a:rPr lang="ru-RU" sz="2400" dirty="0" smtClean="0"/>
              <a:t>Впитать новую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+mn-lt"/>
              </a:rPr>
              <a:t>Шаг 1   </a:t>
            </a:r>
            <a:r>
              <a:rPr lang="ru-RU" sz="3200" dirty="0" smtClean="0">
                <a:latin typeface="+mn-lt"/>
              </a:rPr>
              <a:t>Подготовить внутренний мир к                           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                        «рождению» Идеи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 Духе Ты или не в Духе? 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 здоровом Духе – здоровое Тело!</a:t>
            </a:r>
            <a:endParaRPr lang="ru-RU" sz="2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3200" b="1" dirty="0" smtClean="0"/>
              <a:t>Создаем среду Духа во внутреннем мире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Лотос Духа - это главное Сердце для нашего Духа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4568999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Особенность Лотоса Духа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/>
              <a:t>         возможность развёртывать его вовне – в отличии от физического Сердца, которое фиксируется внутри физического тела. </a:t>
            </a: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Строение: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• Зерцало Духа со слоями;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Видов Духа;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Лепестки Лотоса Духа, развёрнутых вокруг Зерцала и фиксирующихся на слоях Зерцала;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Яда Воли на вершинах лепестков Духа;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Тело Духа, стоящее босиком на Зерцале Лотоса </a:t>
            </a:r>
          </a:p>
          <a:p>
            <a:pPr>
              <a:buNone/>
            </a:pPr>
            <a:r>
              <a:rPr lang="ru-RU" dirty="0" smtClean="0"/>
              <a:t>(в теле развёрнуты системы физического тела и контуры Частей с Системами, Аппаратами, Частностями каждой Части);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Я </a:t>
            </a:r>
            <a:r>
              <a:rPr lang="ru-RU" dirty="0" err="1" smtClean="0"/>
              <a:t>Есмь</a:t>
            </a:r>
            <a:r>
              <a:rPr lang="ru-RU" dirty="0" smtClean="0"/>
              <a:t> Духа в теле Духа в центре головного мозга;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Ядро Воли под стопами Тела Духа (Ядро фиксируется между ямочками двух стоп и «утоплено» до экватора в Зерцало);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Пламена</a:t>
            </a:r>
            <a:r>
              <a:rPr lang="ru-RU" dirty="0" smtClean="0"/>
              <a:t> Ядер Воли;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Столп Духа с Нитью Огня в центре Столпа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На Зерцале развёрнуты Печатей Частей, Печать Судьбы Духа….</a:t>
            </a:r>
          </a:p>
          <a:p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792" y="1920875"/>
            <a:ext cx="3325416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Практика внутреннего действия</a:t>
            </a:r>
            <a:endParaRPr lang="ru-RU" sz="40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Настрой на свой внутренний мир</a:t>
            </a:r>
          </a:p>
          <a:p>
            <a:r>
              <a:rPr lang="ru-RU" sz="3600" dirty="0" smtClean="0"/>
              <a:t>Настрой на Отца, вхождение во внутренний контакт,  </a:t>
            </a:r>
            <a:r>
              <a:rPr lang="ru-RU" sz="3600" dirty="0" err="1" smtClean="0"/>
              <a:t>слиянность</a:t>
            </a:r>
            <a:endParaRPr lang="ru-RU" sz="3600" dirty="0" smtClean="0"/>
          </a:p>
          <a:p>
            <a:r>
              <a:rPr lang="ru-RU" sz="3600" dirty="0" smtClean="0"/>
              <a:t>Устремляемся к Отцу Метагалактики</a:t>
            </a:r>
          </a:p>
          <a:p>
            <a:r>
              <a:rPr lang="ru-RU" sz="3600" dirty="0" smtClean="0"/>
              <a:t>Просим преобразить Лотосы Духа каждого на следующий стандарт действия</a:t>
            </a:r>
          </a:p>
          <a:p>
            <a:r>
              <a:rPr lang="ru-RU" sz="3600" dirty="0" smtClean="0"/>
              <a:t>Проникаясь, наполняясь Духом Отца</a:t>
            </a:r>
          </a:p>
          <a:p>
            <a:r>
              <a:rPr lang="ru-RU" sz="3600" dirty="0" smtClean="0"/>
              <a:t>Преображаемся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1106</Words>
  <Application>Microsoft Office PowerPoint</Application>
  <PresentationFormat>Экран (4:3)</PresentationFormat>
  <Paragraphs>278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Идеолог </vt:lpstr>
      <vt:lpstr>ФОРМУЛА ЭФФЕКТИВНОСТИ:</vt:lpstr>
      <vt:lpstr>Ключевые слова:</vt:lpstr>
      <vt:lpstr>Вопросы на проверку:</vt:lpstr>
      <vt:lpstr>Идеолог – ЭТО:</vt:lpstr>
      <vt:lpstr>4 ШАГА ИДЕОЛОГА:</vt:lpstr>
      <vt:lpstr>Шаг 1   Подготовить внутренний мир к                                                    «рождению» Идеи</vt:lpstr>
      <vt:lpstr>Лотос Духа - это главное Сердце для нашего Духа</vt:lpstr>
      <vt:lpstr>Практика внутреннего действия</vt:lpstr>
      <vt:lpstr>ИТОГ: </vt:lpstr>
      <vt:lpstr>Шаг 2    «Рождение» Идеи</vt:lpstr>
      <vt:lpstr>СТОЛП</vt:lpstr>
      <vt:lpstr>Практика внутреннего действия</vt:lpstr>
      <vt:lpstr>ИТОГ: </vt:lpstr>
      <vt:lpstr>Шаг 3    Реализация Идеи</vt:lpstr>
      <vt:lpstr>Шаг 4    Новые  Идеи</vt:lpstr>
      <vt:lpstr>Подготовка в Высшей Школе Синтеза </vt:lpstr>
      <vt:lpstr>Подготовка в Высшей Школе Синтеза </vt:lpstr>
      <vt:lpstr>Подготовка в Высшей Школе Синтеза </vt:lpstr>
      <vt:lpstr>Практика внутреннего действия</vt:lpstr>
      <vt:lpstr>Выводы:    Идеолог - это</vt:lpstr>
      <vt:lpstr>Команда секции «Идеолог»: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Идеолог </dc:title>
  <dc:creator>Admin</dc:creator>
  <cp:lastModifiedBy>Admin</cp:lastModifiedBy>
  <cp:revision>91</cp:revision>
  <dcterms:created xsi:type="dcterms:W3CDTF">2024-06-27T11:22:27Z</dcterms:created>
  <dcterms:modified xsi:type="dcterms:W3CDTF">2024-07-03T19:51:58Z</dcterms:modified>
</cp:coreProperties>
</file>